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Vishwajit Shintre</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https://github.com/VishwajitShintre/Capstone_Spacex/blob/main/ibm_capstone/Data%20Wrangling.ipynb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https://github.com/VishwajitShintre/Capstone_Spacex/blob/main/ibm_capstone/EDA%20with%20Data%20Visualization.ipynb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0"/>
            <a:ext cx="9745589" cy="514559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https://github.com/VishwajitShintre/Capstone_Spacex/blob/main/ibm_capstone/jupyter-labs-eda-sql-coursera_sqllite.ipynb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https://github.com/VishwajitShintre/Capstone_Spacex/blob/main/ibm_capstone/app.py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https://github.com/VishwajitShintre/Capstone_Spacex/blob/main/ibm_capstone/IBM%20capstone%20predictive%20analysis.ipynb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https://github.com/VishwajitShintre/Capstone_Spacex/blob/main/ibm_capstone/Data%20Collection%20API.ipynb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https://github.com/VishwajitShintre/Capstone_Spacex/blob/main/ibm_capstone/Data%20Collection%20with%20Web%20Scraping.ipynb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1333</TotalTime>
  <Words>1830</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vishwajit shintre</cp:lastModifiedBy>
  <cp:revision>199</cp:revision>
  <dcterms:created xsi:type="dcterms:W3CDTF">2021-04-29T18:58:34Z</dcterms:created>
  <dcterms:modified xsi:type="dcterms:W3CDTF">2024-02-23T12:07:37Z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